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5712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676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788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2818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8443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050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234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805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7289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429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3017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95402F-C538-43FF-A0A9-DD74E3BAF481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97D92B-2FAD-4900-82DD-5F26B7D5F5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3192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278082" y="1122363"/>
            <a:ext cx="2223654" cy="1818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3919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54167E-6 -4.81481E-6 L 0.39037 -0.00069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9518" y="-4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2017-08-08T16:36:10Z</dcterms:created>
  <dcterms:modified xsi:type="dcterms:W3CDTF">2017-08-08T16:36:13Z</dcterms:modified>
</cp:coreProperties>
</file>

<file path=docProps/thumbnail.jpeg>
</file>